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1/23/2020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22691753"/>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Random Noise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(muzzle, for PCC) touching any barrel, completely outside the shooting area.</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touching any barrel.</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D6AF8B3-B945-4254-8587-39101817F223}"/>
              </a:ext>
            </a:extLst>
          </p:cNvPr>
          <p:cNvPicPr>
            <a:picLocks noChangeAspect="1"/>
          </p:cNvPicPr>
          <p:nvPr/>
        </p:nvPicPr>
        <p:blipFill>
          <a:blip r:embed="rId5"/>
          <a:stretch>
            <a:fillRect/>
          </a:stretch>
        </p:blipFill>
        <p:spPr>
          <a:xfrm>
            <a:off x="180474" y="3545458"/>
            <a:ext cx="7025777" cy="36155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6186309"/>
          </a:xfrm>
          <a:prstGeom prst="rect">
            <a:avLst/>
          </a:prstGeom>
          <a:noFill/>
        </p:spPr>
        <p:txBody>
          <a:bodyPr wrap="square" rtlCol="0">
            <a:spAutoFit/>
          </a:bodyPr>
          <a:lstStyle/>
          <a:p>
            <a:pPr algn="ctr"/>
            <a:r>
              <a:rPr lang="en-US" b="1" dirty="0"/>
              <a:t>Random Noise</a:t>
            </a:r>
          </a:p>
          <a:p>
            <a:pPr algn="ctr"/>
            <a:r>
              <a:rPr lang="en-US" b="1" dirty="0"/>
              <a:t>Written Stage Briefing</a:t>
            </a:r>
          </a:p>
          <a:p>
            <a:r>
              <a:rPr lang="en-US" dirty="0"/>
              <a:t>Random Noise is a 30 round, 150 point, Comstock field course. There are thirteen USPSA targets, two pepper poppers, and two mini poppers. The best two hits on paper will score, and steel must fall to score.</a:t>
            </a:r>
          </a:p>
          <a:p>
            <a:endParaRPr lang="en-US" dirty="0"/>
          </a:p>
          <a:p>
            <a:r>
              <a:rPr lang="en-US" dirty="0"/>
              <a:t>The leftmost pepper popper activates swinger one on the left, and the rightmost mini popper activates swinger two on the right. Please check the activators prior to walkthrough and make sure they are set the same way for each shooter.</a:t>
            </a:r>
          </a:p>
          <a:p>
            <a:endParaRPr lang="en-US" dirty="0"/>
          </a:p>
          <a:p>
            <a:r>
              <a:rPr lang="en-US" dirty="0"/>
              <a:t>Handgun start position is standing completely outside the shooting area with both hands touching any barrel. Handgun is loaded and holstered.</a:t>
            </a:r>
          </a:p>
          <a:p>
            <a:endParaRPr lang="en-US" dirty="0"/>
          </a:p>
          <a:p>
            <a:r>
              <a:rPr lang="en-US" dirty="0"/>
              <a:t>PCC start position is standing completely outside the shooting area with muzzle touching any barrel.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1462</TotalTime>
  <Words>248</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2020-01-23T16:53:01Z</dcterms:modified>
  <cp:category>Shooting</cp:category>
</cp:coreProperties>
</file>